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61" r:id="rId4"/>
    <p:sldId id="265" r:id="rId5"/>
    <p:sldId id="262" r:id="rId6"/>
    <p:sldId id="263" r:id="rId7"/>
    <p:sldId id="258" r:id="rId8"/>
    <p:sldId id="257" r:id="rId9"/>
    <p:sldId id="264" r:id="rId10"/>
    <p:sldId id="25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DFA7C-C9A9-40B2-9D77-5616AE5F7053}" type="datetimeFigureOut">
              <a:rPr lang="fr-FR" smtClean="0"/>
              <a:t>20/11/2013</a:t>
            </a:fld>
            <a:endParaRPr lang="fr-F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3133209-9C75-4B16-90EF-C9D79F1FA397}" type="slidenum">
              <a:rPr lang="fr-FR" smtClean="0"/>
              <a:t>‹#›</a:t>
            </a:fld>
            <a:endParaRPr lang="fr-FR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DFA7C-C9A9-40B2-9D77-5616AE5F7053}" type="datetimeFigureOut">
              <a:rPr lang="fr-FR" smtClean="0"/>
              <a:t>20/11/2013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33209-9C75-4B16-90EF-C9D79F1FA397}" type="slidenum">
              <a:rPr lang="fr-FR" smtClean="0"/>
              <a:t>‹#›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3133209-9C75-4B16-90EF-C9D79F1FA397}" type="slidenum">
              <a:rPr lang="fr-FR" smtClean="0"/>
              <a:t>‹#›</a:t>
            </a:fld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DFA7C-C9A9-40B2-9D77-5616AE5F7053}" type="datetimeFigureOut">
              <a:rPr lang="fr-FR" smtClean="0"/>
              <a:t>20/11/2013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DFA7C-C9A9-40B2-9D77-5616AE5F7053}" type="datetimeFigureOut">
              <a:rPr lang="fr-FR" smtClean="0"/>
              <a:t>20/11/2013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3133209-9C75-4B16-90EF-C9D79F1FA397}" type="slidenum">
              <a:rPr lang="fr-FR" smtClean="0"/>
              <a:t>‹#›</a:t>
            </a:fld>
            <a:endParaRPr lang="fr-FR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DFA7C-C9A9-40B2-9D77-5616AE5F7053}" type="datetimeFigureOut">
              <a:rPr lang="fr-FR" smtClean="0"/>
              <a:t>20/11/2013</a:t>
            </a:fld>
            <a:endParaRPr lang="fr-FR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3133209-9C75-4B16-90EF-C9D79F1FA397}" type="slidenum">
              <a:rPr lang="fr-FR" smtClean="0"/>
              <a:t>‹#›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A2DFA7C-C9A9-40B2-9D77-5616AE5F7053}" type="datetimeFigureOut">
              <a:rPr lang="fr-FR" smtClean="0"/>
              <a:t>20/11/2013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33209-9C75-4B16-90EF-C9D79F1FA397}" type="slidenum">
              <a:rPr lang="fr-FR" smtClean="0"/>
              <a:t>‹#›</a:t>
            </a:fld>
            <a:endParaRPr lang="fr-FR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DFA7C-C9A9-40B2-9D77-5616AE5F7053}" type="datetimeFigureOut">
              <a:rPr lang="fr-FR" smtClean="0"/>
              <a:t>20/11/2013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fr-FR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3133209-9C75-4B16-90EF-C9D79F1FA397}" type="slidenum">
              <a:rPr lang="fr-FR" smtClean="0"/>
              <a:t>‹#›</a:t>
            </a:fld>
            <a:endParaRPr lang="fr-FR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DFA7C-C9A9-40B2-9D77-5616AE5F7053}" type="datetimeFigureOut">
              <a:rPr lang="fr-FR" smtClean="0"/>
              <a:t>20/11/2013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3133209-9C75-4B16-90EF-C9D79F1FA397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DFA7C-C9A9-40B2-9D77-5616AE5F7053}" type="datetimeFigureOut">
              <a:rPr lang="fr-FR" smtClean="0"/>
              <a:t>20/11/2013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3133209-9C75-4B16-90EF-C9D79F1FA397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3133209-9C75-4B16-90EF-C9D79F1FA397}" type="slidenum">
              <a:rPr lang="fr-FR" smtClean="0"/>
              <a:t>‹#›</a:t>
            </a:fld>
            <a:endParaRPr lang="fr-FR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DFA7C-C9A9-40B2-9D77-5616AE5F7053}" type="datetimeFigureOut">
              <a:rPr lang="fr-FR" smtClean="0"/>
              <a:t>20/11/2013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3133209-9C75-4B16-90EF-C9D79F1FA397}" type="slidenum">
              <a:rPr lang="fr-FR" smtClean="0"/>
              <a:t>‹#›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1A2DFA7C-C9A9-40B2-9D77-5616AE5F7053}" type="datetimeFigureOut">
              <a:rPr lang="fr-FR" smtClean="0"/>
              <a:t>20/11/2013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1A2DFA7C-C9A9-40B2-9D77-5616AE5F7053}" type="datetimeFigureOut">
              <a:rPr lang="fr-FR" smtClean="0"/>
              <a:t>20/11/2013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3133209-9C75-4B16-90EF-C9D79F1FA397}" type="slidenum">
              <a:rPr lang="fr-FR" smtClean="0"/>
              <a:t>‹#›</a:t>
            </a:fld>
            <a:endParaRPr lang="fr-FR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g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g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FRENCH </a:t>
            </a:r>
            <a:r>
              <a:rPr lang="fr-FR" dirty="0" smtClean="0"/>
              <a:t>2 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Les tâches ménagères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94235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Les appareils électriques </a:t>
            </a:r>
            <a:br>
              <a:rPr lang="fr-FR" dirty="0" smtClean="0"/>
            </a:br>
            <a:r>
              <a:rPr lang="fr-FR" dirty="0" smtClean="0"/>
              <a:t>(électro-ménagers) </a:t>
            </a:r>
            <a:endParaRPr lang="fr-FR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1447800"/>
            <a:ext cx="3962400" cy="2967975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4457700"/>
            <a:ext cx="2466975" cy="18478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718" y="4038600"/>
            <a:ext cx="2359689" cy="22669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40327" y="1838235"/>
            <a:ext cx="1447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La cafetière</a:t>
            </a:r>
          </a:p>
          <a:p>
            <a:endParaRPr lang="fr-FR" dirty="0"/>
          </a:p>
          <a:p>
            <a:r>
              <a:rPr lang="fr-FR" dirty="0" smtClean="0"/>
              <a:t>Le grille-pain</a:t>
            </a:r>
          </a:p>
          <a:p>
            <a:endParaRPr lang="fr-FR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752600" y="2133600"/>
            <a:ext cx="2660073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1264227" y="2922032"/>
            <a:ext cx="1" cy="172097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934200" y="5486400"/>
            <a:ext cx="16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Le micro-ondes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7252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tâches ménagères</a:t>
            </a:r>
            <a:endParaRPr lang="fr-FR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2057400"/>
            <a:ext cx="3714315" cy="3536674"/>
          </a:xfrm>
        </p:spPr>
      </p:pic>
    </p:spTree>
    <p:extLst>
      <p:ext uri="{BB962C8B-B14F-4D97-AF65-F5344CB8AC3E}">
        <p14:creationId xmlns:p14="http://schemas.microsoft.com/office/powerpoint/2010/main" val="1794561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tâches ménagères</a:t>
            </a:r>
            <a:endParaRPr lang="fr-FR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242" y="1499751"/>
            <a:ext cx="1524000" cy="158115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0725" y="1279812"/>
            <a:ext cx="2667000" cy="17145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09" y="3913042"/>
            <a:ext cx="2619375" cy="17430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831" y="3767136"/>
            <a:ext cx="1888981" cy="188898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429" y="1571396"/>
            <a:ext cx="1708666" cy="170866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09600" y="3276600"/>
            <a:ext cx="2405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Sortir la poubelle</a:t>
            </a:r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3596542" y="3314255"/>
            <a:ext cx="1815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Faire la poussière</a:t>
            </a:r>
            <a:endParaRPr lang="fr-FR" dirty="0"/>
          </a:p>
        </p:txBody>
      </p:sp>
      <p:sp>
        <p:nvSpPr>
          <p:cNvPr id="13" name="TextBox 12"/>
          <p:cNvSpPr txBox="1"/>
          <p:nvPr/>
        </p:nvSpPr>
        <p:spPr>
          <a:xfrm>
            <a:off x="6121977" y="3124200"/>
            <a:ext cx="2567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Passer l’aspirateur</a:t>
            </a:r>
            <a:endParaRPr lang="fr-FR" dirty="0"/>
          </a:p>
        </p:txBody>
      </p:sp>
      <p:sp>
        <p:nvSpPr>
          <p:cNvPr id="14" name="TextBox 13"/>
          <p:cNvSpPr txBox="1"/>
          <p:nvPr/>
        </p:nvSpPr>
        <p:spPr>
          <a:xfrm>
            <a:off x="683937" y="5676899"/>
            <a:ext cx="1527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Faire la lessive</a:t>
            </a:r>
            <a:endParaRPr lang="fr-FR" dirty="0"/>
          </a:p>
        </p:txBody>
      </p:sp>
      <p:sp>
        <p:nvSpPr>
          <p:cNvPr id="15" name="TextBox 14"/>
          <p:cNvSpPr txBox="1"/>
          <p:nvPr/>
        </p:nvSpPr>
        <p:spPr>
          <a:xfrm>
            <a:off x="6095831" y="5861565"/>
            <a:ext cx="2143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Faire le repassage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48471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Dans la chambre: je range et je fais mon lit. </a:t>
            </a:r>
            <a:endParaRPr lang="fr-FR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524000"/>
            <a:ext cx="1847850" cy="2466975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267200"/>
            <a:ext cx="2076450" cy="20764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1600200"/>
            <a:ext cx="1828800" cy="18288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4129087"/>
            <a:ext cx="2409825" cy="18954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48000" y="1586345"/>
            <a:ext cx="1239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Il fait le lit</a:t>
            </a:r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>
            <a:off x="5105400" y="1955677"/>
            <a:ext cx="1114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L’oreiller</a:t>
            </a:r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4582911" y="4197927"/>
            <a:ext cx="1601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La couverture</a:t>
            </a:r>
            <a:endParaRPr lang="fr-FR" dirty="0"/>
          </a:p>
        </p:txBody>
      </p:sp>
      <p:sp>
        <p:nvSpPr>
          <p:cNvPr id="11" name="TextBox 10"/>
          <p:cNvSpPr txBox="1"/>
          <p:nvPr/>
        </p:nvSpPr>
        <p:spPr>
          <a:xfrm>
            <a:off x="3158001" y="5194589"/>
            <a:ext cx="1529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Les draps</a:t>
            </a:r>
            <a:endParaRPr lang="fr-FR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457450" y="5412387"/>
            <a:ext cx="1295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8531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Salir et laver…</a:t>
            </a:r>
            <a:endParaRPr lang="fr-FR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326346"/>
            <a:ext cx="3962400" cy="211672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1600200"/>
            <a:ext cx="1943100" cy="14668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4962" y="3895498"/>
            <a:ext cx="3609975" cy="12668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90600" y="3435928"/>
            <a:ext cx="23876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J’ai sali la cuisine (salir) . </a:t>
            </a:r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6376986" y="3251262"/>
            <a:ext cx="2055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Je lave et je nettoie.</a:t>
            </a:r>
            <a:endParaRPr lang="fr-FR" dirty="0"/>
          </a:p>
        </p:txBody>
      </p:sp>
      <p:sp>
        <p:nvSpPr>
          <p:cNvPr id="11" name="TextBox 10"/>
          <p:cNvSpPr txBox="1"/>
          <p:nvPr/>
        </p:nvSpPr>
        <p:spPr>
          <a:xfrm>
            <a:off x="6331527" y="5243945"/>
            <a:ext cx="1539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C’est propre!</a:t>
            </a:r>
            <a:endParaRPr lang="fr-FR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38" y="4082259"/>
            <a:ext cx="1819275" cy="25146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505075" y="3951283"/>
            <a:ext cx="1524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Je nettoie avec un balai. </a:t>
            </a:r>
          </a:p>
          <a:p>
            <a:r>
              <a:rPr lang="fr-FR" dirty="0" smtClean="0"/>
              <a:t>(Balayer) ou je passe l’aspirateur.  </a:t>
            </a:r>
            <a:endParaRPr lang="fr-FR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6461" y="4689947"/>
            <a:ext cx="1808927" cy="180892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419600" y="1923365"/>
            <a:ext cx="15633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La cuisine est trop sale!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99946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Faire la lessive, repasser, et sécher …</a:t>
            </a:r>
            <a:endParaRPr lang="fr-FR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6236" y="1409196"/>
            <a:ext cx="2978727" cy="198220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69" y="4089711"/>
            <a:ext cx="2500312" cy="25003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524000"/>
            <a:ext cx="2609850" cy="1752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38200" y="3593068"/>
            <a:ext cx="3331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Le linge est dans le panier à linge.</a:t>
            </a:r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5022624" y="3408402"/>
            <a:ext cx="3860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Je mets le linge dans la machine à laver.</a:t>
            </a:r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>
            <a:off x="3144467" y="4798412"/>
            <a:ext cx="18292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Je repasse avec le fer à repasser.</a:t>
            </a:r>
            <a:endParaRPr lang="fr-FR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1795" y="3874487"/>
            <a:ext cx="2466975" cy="18478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257800" y="5782086"/>
            <a:ext cx="335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Pour sécher les vêtements, j’utilise le séchoir.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976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DANS LA SALLE A MANGER…</a:t>
            </a:r>
            <a:endParaRPr lang="fr-FR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4229100"/>
            <a:ext cx="2667000" cy="17145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0168" y="1528330"/>
            <a:ext cx="2466975" cy="18478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21" y="1528330"/>
            <a:ext cx="3076050" cy="220547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0076" y="3810000"/>
            <a:ext cx="3781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Je mets la table/ je mets le couvert.</a:t>
            </a:r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4835236" y="3440668"/>
            <a:ext cx="3676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Après le repas, je débarrasse la table.</a:t>
            </a:r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>
            <a:off x="3809410" y="5943600"/>
            <a:ext cx="20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Je passe l’aspirateur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03823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DANS LA CUISINE…je fais la vaisselle.</a:t>
            </a:r>
            <a:endParaRPr lang="fr-FR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2144" y="1419225"/>
            <a:ext cx="2466975" cy="1857375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8550" y="1719478"/>
            <a:ext cx="2147455" cy="214745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4299292"/>
            <a:ext cx="2647950" cy="17240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35508"/>
            <a:ext cx="2031206" cy="203120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645932"/>
            <a:ext cx="2359750" cy="209204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3400" y="3886199"/>
            <a:ext cx="1853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Je lave la vaisselle</a:t>
            </a:r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3505200" y="4545806"/>
            <a:ext cx="20406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--- dans l’évier ou dans le lave-vaisselle</a:t>
            </a:r>
            <a:endParaRPr lang="fr-FR" dirty="0"/>
          </a:p>
        </p:txBody>
      </p:sp>
      <p:sp>
        <p:nvSpPr>
          <p:cNvPr id="11" name="TextBox 10"/>
          <p:cNvSpPr txBox="1"/>
          <p:nvPr/>
        </p:nvSpPr>
        <p:spPr>
          <a:xfrm>
            <a:off x="6400800" y="3276600"/>
            <a:ext cx="2209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J’essuie la vaisselle</a:t>
            </a:r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5786005" y="5737979"/>
            <a:ext cx="2999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Je mets la vaisselle sale dans le lave-vaisselle.</a:t>
            </a:r>
            <a:endParaRPr lang="fr-FR" dirty="0"/>
          </a:p>
        </p:txBody>
      </p:sp>
      <p:sp>
        <p:nvSpPr>
          <p:cNvPr id="13" name="TextBox 12"/>
          <p:cNvSpPr txBox="1"/>
          <p:nvPr/>
        </p:nvSpPr>
        <p:spPr>
          <a:xfrm>
            <a:off x="807785" y="5804616"/>
            <a:ext cx="878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L’évier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31575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Le congélateur et le frigo</a:t>
            </a:r>
            <a:br>
              <a:rPr lang="fr-FR" dirty="0" smtClean="0"/>
            </a:br>
            <a:r>
              <a:rPr lang="fr-FR" dirty="0" smtClean="0"/>
              <a:t>(le réfrigérateur) </a:t>
            </a:r>
            <a:endParaRPr lang="fr-FR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99" y="1676400"/>
            <a:ext cx="3339101" cy="29718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1828800"/>
            <a:ext cx="3362325" cy="33623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76400" y="5334000"/>
            <a:ext cx="6305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De temps en temps, je nettoie le congélateur et le frigo.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09191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72</TotalTime>
  <Words>218</Words>
  <Application>Microsoft Office PowerPoint</Application>
  <PresentationFormat>On-screen Show (4:3)</PresentationFormat>
  <Paragraphs>43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Civic</vt:lpstr>
      <vt:lpstr>Les tâches ménagères</vt:lpstr>
      <vt:lpstr>Les tâches ménagères</vt:lpstr>
      <vt:lpstr>Les tâches ménagères</vt:lpstr>
      <vt:lpstr>Dans la chambre: je range et je fais mon lit. </vt:lpstr>
      <vt:lpstr>Salir et laver…</vt:lpstr>
      <vt:lpstr>Faire la lessive, repasser, et sécher …</vt:lpstr>
      <vt:lpstr>DANS LA SALLE A MANGER…</vt:lpstr>
      <vt:lpstr>DANS LA CUISINE…je fais la vaisselle.</vt:lpstr>
      <vt:lpstr>Le congélateur et le frigo (le réfrigérateur) </vt:lpstr>
      <vt:lpstr>Les appareils électriques  (électro-ménagers)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tâches ménagères</dc:title>
  <dc:creator>staff</dc:creator>
  <cp:lastModifiedBy>staff</cp:lastModifiedBy>
  <cp:revision>7</cp:revision>
  <dcterms:created xsi:type="dcterms:W3CDTF">2013-11-03T13:59:56Z</dcterms:created>
  <dcterms:modified xsi:type="dcterms:W3CDTF">2013-11-20T13:39:29Z</dcterms:modified>
</cp:coreProperties>
</file>